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" y="1371600"/>
            <a:ext cx="7955280" cy="219456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481328"/>
            <a:ext cx="7498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業務マニュアル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822960" y="2148840"/>
            <a:ext cx="7498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テンプレート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22960" y="2852928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業務名・部門名・作成日を記入してご利用ください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94360" y="3703320"/>
            <a:ext cx="7955280" cy="1051560"/>
          </a:xfrm>
          <a:prstGeom prst="rect">
            <a:avLst/>
          </a:prstGeom>
          <a:solidFill>
            <a:srgbClr val="162D47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374904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業務名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77240" y="3959352"/>
            <a:ext cx="228600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4005072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4A7BA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（ここに記入）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246120" y="374904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担当部門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3959352"/>
            <a:ext cx="201168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91840" y="4005072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4A7BA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（ここに記入）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486400" y="374904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作成日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0" y="3959352"/>
            <a:ext cx="146304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532120" y="400507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4A7BA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（ここに記入）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178040" y="374904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作成者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7178040" y="3959352"/>
            <a:ext cx="118872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223760" y="400507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4A7BA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（ここに記入）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943600" y="16459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Bayes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目　次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Contents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業務マニュアルテンプレート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11556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115568"/>
            <a:ext cx="658368" cy="566928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4904" y="120700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70432" y="115214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業務の全体像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70432" y="141732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目的・対象範囲・担当者・業務フロー概要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170432" y="139903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13" name="Text 11"/>
          <p:cNvSpPr/>
          <p:nvPr/>
        </p:nvSpPr>
        <p:spPr>
          <a:xfrm>
            <a:off x="7589520" y="120700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65760" y="184708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1847088"/>
            <a:ext cx="658368" cy="56692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4904" y="193852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70432" y="188366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事前準備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70432" y="214884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ツール・アカウント・参照資料の準備リスト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1170432" y="213055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20" name="Text 18"/>
          <p:cNvSpPr/>
          <p:nvPr/>
        </p:nvSpPr>
        <p:spPr>
          <a:xfrm>
            <a:off x="7589520" y="193852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4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365760" y="257860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2578608"/>
            <a:ext cx="658368" cy="56692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74904" y="267004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170432" y="261518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業務手順（詳細）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170432" y="288036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ステップごとの作業内容・確認ポイント・注意事項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1170432" y="286207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27" name="Text 25"/>
          <p:cNvSpPr/>
          <p:nvPr/>
        </p:nvSpPr>
        <p:spPr>
          <a:xfrm>
            <a:off x="7589520" y="267004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365760" y="331012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65760" y="3310128"/>
            <a:ext cx="658368" cy="56692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4904" y="340156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170432" y="334670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チェックリスト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170432" y="361188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作業前後の確認項目・品質チェック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1170432" y="359359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34" name="Text 32"/>
          <p:cNvSpPr/>
          <p:nvPr/>
        </p:nvSpPr>
        <p:spPr>
          <a:xfrm>
            <a:off x="7589520" y="340156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7C3AE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6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65760" y="4041648"/>
            <a:ext cx="658368" cy="566928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74904" y="413308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05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170432" y="407822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付録・参考資料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1170432" y="4343400"/>
            <a:ext cx="5943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関連フォーム・問い合わせ先・改訂履歴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1170432" y="432511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41" name="Text 39"/>
          <p:cNvSpPr/>
          <p:nvPr/>
        </p:nvSpPr>
        <p:spPr>
          <a:xfrm>
            <a:off x="7589520" y="413308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BE185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業務の全体像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Business Overview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業務マニュアルテンプレート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F7FC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051560"/>
            <a:ext cx="45720" cy="178308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11480" y="1115568"/>
            <a:ext cx="54864" cy="25603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1208" y="11155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業務の目的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426464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（この業務を行う目的・達成したいこと）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11480" y="1664208"/>
            <a:ext cx="3749040" cy="100584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105156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F7FC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1051560"/>
            <a:ext cx="45720" cy="178308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00600" y="1115568"/>
            <a:ext cx="54864" cy="25603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10328" y="11155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対象範囲・適用条件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00600" y="1426464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（どの業務・どの状況に適用するか）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800600" y="1664208"/>
            <a:ext cx="3749040" cy="100584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3017520"/>
            <a:ext cx="274320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74320" y="3017520"/>
            <a:ext cx="2743200" cy="7315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1272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担当者・関係部門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3438144"/>
            <a:ext cx="2560320" cy="111556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49300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（ここに記入）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200400" y="3017520"/>
            <a:ext cx="274320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00400" y="3017520"/>
            <a:ext cx="2743200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91840" y="31272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所要時間の目安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91840" y="3438144"/>
            <a:ext cx="2560320" cy="111556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37560" y="349300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（ここに記入）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126480" y="3017520"/>
            <a:ext cx="274320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126480" y="3017520"/>
            <a:ext cx="27432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17920" y="31272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実施頻度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217920" y="3438144"/>
            <a:ext cx="2560320" cy="111556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63640" y="349300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（ここに記入）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事前準備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Pre-work Checklist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業務マニュアルテンプレート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65760" y="105156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業務を開始する前に、以下のツール・アカウント・資料を揃えてください。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74320" y="1389888"/>
            <a:ext cx="1645920" cy="310896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種別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920240" y="1389888"/>
            <a:ext cx="4023360" cy="310896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965960" y="141732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名称・内容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943600" y="1389888"/>
            <a:ext cx="3200400" cy="310896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89320" y="141732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備考（取得方法・注意点）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1755648"/>
            <a:ext cx="16459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920240" y="1755648"/>
            <a:ext cx="4023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943600" y="1755648"/>
            <a:ext cx="32004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4320" y="1764792"/>
            <a:ext cx="54864" cy="694944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4048" y="1920240"/>
            <a:ext cx="1481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ツール・システム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965960" y="1810512"/>
            <a:ext cx="393192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（使用するシステム・アプリ名）</a:t>
            </a:r>
            <a:endParaRPr lang="en-US" sz="900" dirty="0"/>
          </a:p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（例：基幹システム〇〇、Excelテンプレート）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89320" y="1810512"/>
            <a:ext cx="310896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（管理部から共有フォルダをもらう など）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4320" y="2523744"/>
            <a:ext cx="164592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920240" y="2523744"/>
            <a:ext cx="402336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2523744"/>
            <a:ext cx="320040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2532888"/>
            <a:ext cx="54864" cy="694944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4048" y="2688336"/>
            <a:ext cx="1481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アカウント・権限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965960" y="2578608"/>
            <a:ext cx="393192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（システムへのログインID・必要な権限）</a:t>
            </a:r>
            <a:endParaRPr lang="en-US" sz="900" dirty="0"/>
          </a:p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（例：〇〇システムの編集権限）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89320" y="2578608"/>
            <a:ext cx="310896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（上長への申請が必要 など）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274320" y="3291840"/>
            <a:ext cx="16459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920240" y="3291840"/>
            <a:ext cx="4023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943600" y="3291840"/>
            <a:ext cx="32004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3300984"/>
            <a:ext cx="54864" cy="69494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56432"/>
            <a:ext cx="1481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参照資料・書類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965960" y="3346704"/>
            <a:ext cx="393192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（業務に必要なマスタ・帳票・テンプレート）</a:t>
            </a:r>
            <a:endParaRPr lang="en-US" sz="900" dirty="0"/>
          </a:p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（例：商品マスタ.xlsx、顧客マスタ）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989320" y="3346704"/>
            <a:ext cx="310896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（保存場所・URL）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" y="4059936"/>
            <a:ext cx="164592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920240" y="4059936"/>
            <a:ext cx="402336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943600" y="4059936"/>
            <a:ext cx="320040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74320" y="4069080"/>
            <a:ext cx="54864" cy="694944"/>
          </a:xfrm>
          <a:prstGeom prst="rect">
            <a:avLst/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4048" y="4224528"/>
            <a:ext cx="1481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その他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1965960" y="4114800"/>
            <a:ext cx="393192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（引き継ぎ事項・注意事項など）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989320" y="4114800"/>
            <a:ext cx="3108960" cy="6035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（連絡先・確認先など）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業務手順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Step-by-Step Procedure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業務マニュアルテンプレート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8595360" cy="365760"/>
          </a:xfrm>
          <a:prstGeom prst="rect">
            <a:avLst/>
          </a:prstGeom>
          <a:solidFill>
            <a:srgbClr val="EBF5FB"/>
          </a:solidFill>
          <a:ln w="6350">
            <a:solidFill>
              <a:srgbClr val="2F7F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0972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業務名：　　　　　　　　　　　　　　　　　　　　　作業者：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1508760"/>
            <a:ext cx="36576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01752" y="1536192"/>
            <a:ext cx="3108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No.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40080" y="1508760"/>
            <a:ext cx="137160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7512" y="1536192"/>
            <a:ext cx="1316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手順名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011680" y="1508760"/>
            <a:ext cx="265176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039112" y="1536192"/>
            <a:ext cx="25968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作業内容（詳細説明）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663440" y="1508760"/>
            <a:ext cx="19202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90872" y="1536192"/>
            <a:ext cx="18653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確認ポイント・注意事項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583680" y="1508760"/>
            <a:ext cx="5486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611112" y="1536192"/>
            <a:ext cx="493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132320" y="1508760"/>
            <a:ext cx="173736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59752" y="1536192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画面キャプチャ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4320" y="1874520"/>
            <a:ext cx="3657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1874520"/>
            <a:ext cx="1371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011680" y="1874520"/>
            <a:ext cx="26517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663440" y="1874520"/>
            <a:ext cx="1920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583680" y="1874520"/>
            <a:ext cx="5486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0" y="1874520"/>
            <a:ext cx="1737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" y="2011680"/>
            <a:ext cx="256032" cy="256032"/>
          </a:xfrm>
          <a:prstGeom prst="ellipse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20116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1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7178040" y="1929384"/>
            <a:ext cx="1627632" cy="438912"/>
          </a:xfrm>
          <a:prstGeom prst="rect">
            <a:avLst/>
          </a:prstGeom>
          <a:solidFill>
            <a:srgbClr val="EBF5FB"/>
          </a:solidFill>
          <a:ln w="9525">
            <a:solidFill>
              <a:srgbClr val="2F7FC1"/>
            </a:solidFill>
            <a:prstDash val="dash"/>
          </a:ln>
        </p:spPr>
      </p:sp>
      <p:sp>
        <p:nvSpPr>
          <p:cNvPr id="30" name="Text 28"/>
          <p:cNvSpPr/>
          <p:nvPr/>
        </p:nvSpPr>
        <p:spPr>
          <a:xfrm>
            <a:off x="7178040" y="1929384"/>
            <a:ext cx="16276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（画面キャプチャを</a:t>
            </a:r>
            <a:endParaRPr lang="en-US" sz="750" dirty="0"/>
          </a:p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貼り付け）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667512" y="1920240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（手順名を記入）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2039112" y="1920240"/>
            <a:ext cx="25786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（作業の具体的な手順を記入してください）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4690872" y="1920240"/>
            <a:ext cx="18470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（確認ポイント）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611112" y="1920240"/>
            <a:ext cx="4754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担当名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74320" y="2441448"/>
            <a:ext cx="36576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40080" y="2441448"/>
            <a:ext cx="137160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011680" y="2441448"/>
            <a:ext cx="265176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663440" y="2441448"/>
            <a:ext cx="192024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583680" y="2441448"/>
            <a:ext cx="54864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7132320" y="2441448"/>
            <a:ext cx="173736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0040" y="2578608"/>
            <a:ext cx="256032" cy="256032"/>
          </a:xfrm>
          <a:prstGeom prst="ellipse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0040" y="257860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2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7178040" y="2496312"/>
            <a:ext cx="1627632" cy="438912"/>
          </a:xfrm>
          <a:prstGeom prst="rect">
            <a:avLst/>
          </a:prstGeom>
          <a:solidFill>
            <a:srgbClr val="EBF5FB"/>
          </a:solidFill>
          <a:ln w="9525">
            <a:solidFill>
              <a:srgbClr val="2F7FC1"/>
            </a:solidFill>
            <a:prstDash val="dash"/>
          </a:ln>
        </p:spPr>
      </p:sp>
      <p:sp>
        <p:nvSpPr>
          <p:cNvPr id="44" name="Text 42"/>
          <p:cNvSpPr/>
          <p:nvPr/>
        </p:nvSpPr>
        <p:spPr>
          <a:xfrm>
            <a:off x="7178040" y="2496312"/>
            <a:ext cx="16276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（画面キャプチャを</a:t>
            </a:r>
            <a:endParaRPr lang="en-US" sz="750" dirty="0"/>
          </a:p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貼り付け）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274320" y="3008376"/>
            <a:ext cx="3657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40080" y="3008376"/>
            <a:ext cx="1371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2011680" y="3008376"/>
            <a:ext cx="26517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663440" y="3008376"/>
            <a:ext cx="1920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583680" y="3008376"/>
            <a:ext cx="5486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132320" y="3008376"/>
            <a:ext cx="1737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20040" y="3145536"/>
            <a:ext cx="256032" cy="256032"/>
          </a:xfrm>
          <a:prstGeom prst="ellipse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0040" y="314553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3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7178040" y="3063240"/>
            <a:ext cx="1627632" cy="438912"/>
          </a:xfrm>
          <a:prstGeom prst="rect">
            <a:avLst/>
          </a:prstGeom>
          <a:solidFill>
            <a:srgbClr val="EBF5FB"/>
          </a:solidFill>
          <a:ln w="9525">
            <a:solidFill>
              <a:srgbClr val="2F7FC1"/>
            </a:solidFill>
            <a:prstDash val="dash"/>
          </a:ln>
        </p:spPr>
      </p:sp>
      <p:sp>
        <p:nvSpPr>
          <p:cNvPr id="54" name="Text 52"/>
          <p:cNvSpPr/>
          <p:nvPr/>
        </p:nvSpPr>
        <p:spPr>
          <a:xfrm>
            <a:off x="7178040" y="3063240"/>
            <a:ext cx="16276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（画面キャプチャを</a:t>
            </a:r>
            <a:endParaRPr lang="en-US" sz="750" dirty="0"/>
          </a:p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貼り付け）</a:t>
            </a:r>
            <a:endParaRPr lang="en-US" sz="750" dirty="0"/>
          </a:p>
        </p:txBody>
      </p:sp>
      <p:sp>
        <p:nvSpPr>
          <p:cNvPr id="55" name="Shape 53"/>
          <p:cNvSpPr/>
          <p:nvPr/>
        </p:nvSpPr>
        <p:spPr>
          <a:xfrm>
            <a:off x="274320" y="3575304"/>
            <a:ext cx="36576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40080" y="3575304"/>
            <a:ext cx="137160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2011680" y="3575304"/>
            <a:ext cx="265176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4663440" y="3575304"/>
            <a:ext cx="192024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6583680" y="3575304"/>
            <a:ext cx="54864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7132320" y="3575304"/>
            <a:ext cx="1737360" cy="548640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320040" y="3712464"/>
            <a:ext cx="256032" cy="256032"/>
          </a:xfrm>
          <a:prstGeom prst="ellipse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371246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4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7178040" y="3630168"/>
            <a:ext cx="1627632" cy="438912"/>
          </a:xfrm>
          <a:prstGeom prst="rect">
            <a:avLst/>
          </a:prstGeom>
          <a:solidFill>
            <a:srgbClr val="EBF5FB"/>
          </a:solidFill>
          <a:ln w="9525">
            <a:solidFill>
              <a:srgbClr val="2F7FC1"/>
            </a:solidFill>
            <a:prstDash val="dash"/>
          </a:ln>
        </p:spPr>
      </p:sp>
      <p:sp>
        <p:nvSpPr>
          <p:cNvPr id="64" name="Text 62"/>
          <p:cNvSpPr/>
          <p:nvPr/>
        </p:nvSpPr>
        <p:spPr>
          <a:xfrm>
            <a:off x="7178040" y="3630168"/>
            <a:ext cx="16276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（画面キャプチャを</a:t>
            </a:r>
            <a:endParaRPr lang="en-US" sz="750" dirty="0"/>
          </a:p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貼り付け）</a:t>
            </a:r>
            <a:endParaRPr lang="en-US" sz="750" dirty="0"/>
          </a:p>
        </p:txBody>
      </p:sp>
      <p:sp>
        <p:nvSpPr>
          <p:cNvPr id="65" name="Shape 63"/>
          <p:cNvSpPr/>
          <p:nvPr/>
        </p:nvSpPr>
        <p:spPr>
          <a:xfrm>
            <a:off x="274320" y="4142232"/>
            <a:ext cx="3657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640080" y="4142232"/>
            <a:ext cx="1371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2011680" y="4142232"/>
            <a:ext cx="26517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4663440" y="4142232"/>
            <a:ext cx="1920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583680" y="4142232"/>
            <a:ext cx="5486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7132320" y="4142232"/>
            <a:ext cx="17373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320040" y="4279392"/>
            <a:ext cx="256032" cy="256032"/>
          </a:xfrm>
          <a:prstGeom prst="ellipse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320040" y="427939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5</a:t>
            </a:r>
            <a:endParaRPr lang="en-US" sz="800" dirty="0"/>
          </a:p>
        </p:txBody>
      </p:sp>
      <p:sp>
        <p:nvSpPr>
          <p:cNvPr id="73" name="Shape 71"/>
          <p:cNvSpPr/>
          <p:nvPr/>
        </p:nvSpPr>
        <p:spPr>
          <a:xfrm>
            <a:off x="7178040" y="4197096"/>
            <a:ext cx="1627632" cy="438912"/>
          </a:xfrm>
          <a:prstGeom prst="rect">
            <a:avLst/>
          </a:prstGeom>
          <a:solidFill>
            <a:srgbClr val="EBF5FB"/>
          </a:solidFill>
          <a:ln w="9525">
            <a:solidFill>
              <a:srgbClr val="2F7FC1"/>
            </a:solidFill>
            <a:prstDash val="dash"/>
          </a:ln>
        </p:spPr>
      </p:sp>
      <p:sp>
        <p:nvSpPr>
          <p:cNvPr id="74" name="Text 72"/>
          <p:cNvSpPr/>
          <p:nvPr/>
        </p:nvSpPr>
        <p:spPr>
          <a:xfrm>
            <a:off x="7178040" y="4197096"/>
            <a:ext cx="16276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（画面キャプチャを</a:t>
            </a:r>
            <a:endParaRPr lang="en-US" sz="750" dirty="0"/>
          </a:p>
          <a:p>
            <a:pPr algn="ctr" indent="0" marL="0">
              <a:buNone/>
            </a:pPr>
            <a:r>
              <a:rPr lang="en-US" sz="7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貼り付け）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チェックリスト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Completion Checklist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業務マニュアルテンプレート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65760" y="105156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業務完了前に以下の項目を確認し、チェックを入れてください。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371600"/>
            <a:ext cx="416052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371600"/>
            <a:ext cx="4160520" cy="36576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42646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作業前チェック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187452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2F7FC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187452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必要な資料・データは揃っているか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84048" y="2176272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224028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2F7FC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224028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使用するシステム・ツールにログインできるか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84048" y="2542032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11480" y="260604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2F7F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" y="260604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前工程からの引き継ぎ事項を確認したか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09160" y="1371600"/>
            <a:ext cx="4160520" cy="155448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371600"/>
            <a:ext cx="4160520" cy="3657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142646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作業中チェック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846320" y="187452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84648" y="187452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手順書に沿って作業を進めているか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818888" y="2176272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46320" y="224028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184648" y="224028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入力データに誤りはないか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818888" y="2542032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846320" y="260604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84648" y="260604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途中保存・バックアップを行ったか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274320" y="2880360"/>
            <a:ext cx="8595360" cy="17739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74320" y="2880360"/>
            <a:ext cx="8595360" cy="3657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11480" y="2935224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作業後チェック（品質確認）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11480" y="338328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49808" y="3383280"/>
            <a:ext cx="7991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成果物の内容は正確か（数値・日付・担当者名）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84048" y="3648456"/>
            <a:ext cx="837590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11480" y="3712464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49808" y="3712464"/>
            <a:ext cx="7991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提出先・共有先に正しく送付したか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4048" y="3977640"/>
            <a:ext cx="837590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11480" y="4041648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49808" y="4041648"/>
            <a:ext cx="7991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使用した資料・ファイルを所定の場所に保管したか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84048" y="4306824"/>
            <a:ext cx="837590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11480" y="4370832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49808" y="4370832"/>
            <a:ext cx="7991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次工程の担当者への申し送りは完了したか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274320" y="4681728"/>
            <a:ext cx="8595360" cy="219456"/>
          </a:xfrm>
          <a:prstGeom prst="rect">
            <a:avLst/>
          </a:prstGeom>
          <a:solidFill>
            <a:srgbClr val="EBF5FB"/>
          </a:solidFill>
          <a:ln w="6350">
            <a:solidFill>
              <a:srgbClr val="2F7FC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11480" y="46908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確認者：　　　　　　　　　　　　　確認日：　　　　　　　　　署名・捺印：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付録・参考資料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Appendix / Reference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業務マニュアルテンプレート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1097280"/>
            <a:ext cx="411480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097280"/>
            <a:ext cx="45720" cy="19202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11480" y="1170432"/>
            <a:ext cx="54864" cy="25603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1208" y="11704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関連フォーム・書類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1508760"/>
            <a:ext cx="3749040" cy="36576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1581912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業務報告書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560320" y="1581912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（リンクまたはファイル名）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11480" y="1938528"/>
            <a:ext cx="3749040" cy="36576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2011680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申請書類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560320" y="2011680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（リンクまたはファイル名）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11480" y="2368296"/>
            <a:ext cx="3749040" cy="36576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441448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確認依頼書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560320" y="2441448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（リンクまたはファイル名）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663440" y="1097280"/>
            <a:ext cx="411480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63440" y="1097280"/>
            <a:ext cx="45720" cy="19202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00600" y="1170432"/>
            <a:ext cx="54864" cy="25603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10328" y="11704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参照システム・URL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00600" y="1508760"/>
            <a:ext cx="3749040" cy="36576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83480" y="158191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基幹システム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492240" y="1581912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（URLを記入）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800600" y="1938528"/>
            <a:ext cx="3749040" cy="36576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83480" y="2011680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社内ポータル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92240" y="2011680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（URLを記入）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800600" y="2368296"/>
            <a:ext cx="3749040" cy="36576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83480" y="2441448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外部サービス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492240" y="2441448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（URLを記入）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274320" y="3154680"/>
            <a:ext cx="859536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274320" y="3154680"/>
            <a:ext cx="45720" cy="15087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11480" y="3218688"/>
            <a:ext cx="54864" cy="25603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21208" y="32186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改訂履歴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11480" y="3520440"/>
            <a:ext cx="731520" cy="292608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8912" y="3547872"/>
            <a:ext cx="6766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版数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143000" y="3520440"/>
            <a:ext cx="1280160" cy="292608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170432" y="3547872"/>
            <a:ext cx="1225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改訂日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423160" y="3520440"/>
            <a:ext cx="4114800" cy="292608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450592" y="3547872"/>
            <a:ext cx="40599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改訂内容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537960" y="3520440"/>
            <a:ext cx="1371600" cy="292608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565392" y="3547872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改訂者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7909560" y="3520440"/>
            <a:ext cx="1371600" cy="292608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936992" y="3547872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承認者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11480" y="3822192"/>
            <a:ext cx="73152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143000" y="3822192"/>
            <a:ext cx="128016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423160" y="3822192"/>
            <a:ext cx="41148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537960" y="3822192"/>
            <a:ext cx="1371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909560" y="3822192"/>
            <a:ext cx="1371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38912" y="3877056"/>
            <a:ext cx="6766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1.0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1170432" y="3877056"/>
            <a:ext cx="12252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yyyy/mm/dd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2450592" y="3877056"/>
            <a:ext cx="40416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初版作成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411480" y="4160520"/>
            <a:ext cx="731520" cy="32004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1143000" y="4160520"/>
            <a:ext cx="1280160" cy="32004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2423160" y="4160520"/>
            <a:ext cx="4114800" cy="32004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537960" y="4160520"/>
            <a:ext cx="1371600" cy="32004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909560" y="4160520"/>
            <a:ext cx="1371600" cy="320040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業務マニュアルテンプレート</dc:title>
  <dc:subject>PptxGenJS Presentation</dc:subject>
  <dc:creator>ベイズマネジメント</dc:creator>
  <cp:lastModifiedBy>ベイズマネジメント</cp:lastModifiedBy>
  <cp:revision>1</cp:revision>
  <dcterms:created xsi:type="dcterms:W3CDTF">2026-03-26T09:21:22Z</dcterms:created>
  <dcterms:modified xsi:type="dcterms:W3CDTF">2026-03-26T09:21:22Z</dcterms:modified>
</cp:coreProperties>
</file>